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673" r:id="rId3"/>
    <p:sldId id="674" r:id="rId4"/>
    <p:sldId id="675" r:id="rId5"/>
    <p:sldId id="687" r:id="rId6"/>
    <p:sldId id="677" r:id="rId7"/>
    <p:sldId id="676" r:id="rId8"/>
    <p:sldId id="678" r:id="rId9"/>
    <p:sldId id="679" r:id="rId10"/>
    <p:sldId id="680" r:id="rId11"/>
    <p:sldId id="685" r:id="rId12"/>
    <p:sldId id="686" r:id="rId13"/>
    <p:sldId id="688" r:id="rId14"/>
    <p:sldId id="682" r:id="rId15"/>
    <p:sldId id="683" r:id="rId16"/>
  </p:sldIdLst>
  <p:sldSz cx="9144000" cy="6858000" type="screen4x3"/>
  <p:notesSz cx="6858000" cy="9144000"/>
  <p:defaultTextStyle>
    <a:defPPr>
      <a:defRPr lang="fr-FR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1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1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1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1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6340"/>
    <a:srgbClr val="01805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6353" autoAdjust="0"/>
  </p:normalViewPr>
  <p:slideViewPr>
    <p:cSldViewPr>
      <p:cViewPr varScale="1">
        <p:scale>
          <a:sx n="83" d="100"/>
          <a:sy n="83" d="100"/>
        </p:scale>
        <p:origin x="1450" y="7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6C662F-965D-4E15-B03C-B028961A331E}" type="datetimeFigureOut">
              <a:rPr lang="ko-KR" altLang="en-US" smtClean="0"/>
              <a:pPr/>
              <a:t>2021-06-07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A89778-A75A-4166-8DA7-26FC7C46B44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80524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A89778-A75A-4166-8DA7-26FC7C46B445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스몸비라고</a:t>
            </a:r>
            <a:r>
              <a:rPr lang="ko-KR" altLang="en-US" dirty="0"/>
              <a:t> 아시나요</a:t>
            </a:r>
            <a:r>
              <a:rPr lang="en-US" altLang="ko-KR" dirty="0"/>
              <a:t>? </a:t>
            </a:r>
            <a:r>
              <a:rPr lang="ko-KR" altLang="en-US" dirty="0"/>
              <a:t>스마트폰 </a:t>
            </a:r>
            <a:r>
              <a:rPr lang="en-US" altLang="ko-KR" dirty="0"/>
              <a:t>+ </a:t>
            </a:r>
            <a:r>
              <a:rPr lang="ko-KR" altLang="en-US" dirty="0"/>
              <a:t>좀비 합성어인데요 스마트폰을 보느라 주변을 확인 못해 사고가 많이 일어나고 있습니다</a:t>
            </a:r>
            <a:r>
              <a:rPr lang="en-US" altLang="ko-KR" dirty="0"/>
              <a:t>. </a:t>
            </a:r>
            <a:r>
              <a:rPr lang="ko-KR" altLang="en-US" dirty="0"/>
              <a:t>이를 방지하고자 만들어진것이 바닥에도 신호를 표시하게 되는 스마트 신호등인데요</a:t>
            </a:r>
            <a:r>
              <a:rPr lang="en-US" altLang="ko-KR" dirty="0"/>
              <a:t>.</a:t>
            </a:r>
            <a:r>
              <a:rPr lang="en-US" altLang="ko-KR" baseline="0" dirty="0"/>
              <a:t> </a:t>
            </a:r>
            <a:r>
              <a:rPr lang="ko-KR" altLang="en-US" baseline="0" dirty="0"/>
              <a:t>이 스마트신호등을 요즘 문제가 많은 어린이 보호구역에 설치함으로써 어린이들을 보호할 수 있고 운전자들도 더욱 조심할 수 있도록 만들어봤습니다</a:t>
            </a:r>
            <a:r>
              <a:rPr lang="en-US" altLang="ko-KR" baseline="0" dirty="0"/>
              <a:t>.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A89778-A75A-4166-8DA7-26FC7C46B445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5374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fr-CA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  <a:endParaRPr lang="fr-CA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A4388C1-3FAF-435C-95C4-F3F83B2E22F4}" type="datetimeFigureOut">
              <a:rPr lang="fr-FR" altLang="ko-KR"/>
              <a:pPr/>
              <a:t>07/06/2021</a:t>
            </a:fld>
            <a:endParaRPr lang="fr-CA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fr-CA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3A1C146-E2E3-4614-84E5-02A2D7880D2F}" type="slidenum">
              <a:rPr lang="fr-CA"/>
              <a:pPr/>
              <a:t>‹#›</a:t>
            </a:fld>
            <a:endParaRPr lang="fr-CA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fr-CA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fr-CA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89867F6-2BCF-47D9-8DE2-B22F56355649}" type="datetimeFigureOut">
              <a:rPr lang="fr-FR" altLang="ko-KR"/>
              <a:pPr/>
              <a:t>07/06/2021</a:t>
            </a:fld>
            <a:endParaRPr lang="fr-CA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fr-CA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FD356AC-D2D1-4BB2-9D70-EB5C58545D14}" type="slidenum">
              <a:rPr lang="fr-CA"/>
              <a:pPr/>
              <a:t>‹#›</a:t>
            </a:fld>
            <a:endParaRPr lang="fr-CA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fr-CA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fr-CA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8E5F716-62E5-4799-B6BF-9E4B76B54DFC}" type="datetimeFigureOut">
              <a:rPr lang="fr-FR" altLang="ko-KR"/>
              <a:pPr/>
              <a:t>07/06/2021</a:t>
            </a:fld>
            <a:endParaRPr lang="fr-CA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fr-CA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2478891-AACD-472E-AD67-7B99B018B433}" type="slidenum">
              <a:rPr lang="fr-CA"/>
              <a:pPr/>
              <a:t>‹#›</a:t>
            </a:fld>
            <a:endParaRPr lang="fr-CA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/>
          <p:cNvSpPr>
            <a:spLocks noGrp="1"/>
          </p:cNvSpPr>
          <p:nvPr>
            <p:ph idx="1"/>
          </p:nvPr>
        </p:nvSpPr>
        <p:spPr>
          <a:xfrm>
            <a:off x="457200" y="928670"/>
            <a:ext cx="8229600" cy="4804586"/>
          </a:xfrm>
          <a:prstGeom prst="rect">
            <a:avLst/>
          </a:prstGeom>
        </p:spPr>
        <p:txBody>
          <a:bodyPr>
            <a:normAutofit/>
          </a:bodyPr>
          <a:lstStyle>
            <a:lvl1pPr latinLnBrk="0">
              <a:buFont typeface="Wingdings" pitchFamily="2" charset="2"/>
              <a:buChar char="§"/>
              <a:defRPr sz="3200">
                <a:solidFill>
                  <a:schemeClr val="bg2"/>
                </a:solidFill>
                <a:latin typeface="+mn-ea"/>
                <a:ea typeface="+mn-ea"/>
              </a:defRPr>
            </a:lvl1pPr>
            <a:lvl2pPr latinLnBrk="0">
              <a:buFont typeface="Arial" pitchFamily="34" charset="0"/>
              <a:buChar char="•"/>
              <a:defRPr sz="2800">
                <a:solidFill>
                  <a:schemeClr val="bg2"/>
                </a:solidFill>
                <a:latin typeface="+mn-ea"/>
                <a:ea typeface="+mn-ea"/>
              </a:defRPr>
            </a:lvl2pPr>
            <a:lvl3pPr latinLnBrk="0">
              <a:buFont typeface="HY헤드라인M" pitchFamily="18" charset="-127"/>
              <a:buChar char="-"/>
              <a:defRPr sz="2400">
                <a:solidFill>
                  <a:schemeClr val="bg2"/>
                </a:solidFill>
                <a:latin typeface="+mn-ea"/>
                <a:ea typeface="+mn-ea"/>
              </a:defRPr>
            </a:lvl3pPr>
            <a:lvl4pPr latinLnBrk="0">
              <a:buFontTx/>
              <a:buBlip>
                <a:blip r:embed="rId2"/>
              </a:buBlip>
              <a:defRPr sz="2000">
                <a:solidFill>
                  <a:schemeClr val="bg2"/>
                </a:solidFill>
                <a:latin typeface="+mn-ea"/>
                <a:ea typeface="+mn-ea"/>
              </a:defRPr>
            </a:lvl4pPr>
            <a:lvl5pPr latinLnBrk="0">
              <a:defRPr sz="2000">
                <a:solidFill>
                  <a:schemeClr val="bg2"/>
                </a:solidFill>
                <a:latin typeface="+mn-ea"/>
                <a:ea typeface="+mn-ea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928662" y="142852"/>
            <a:ext cx="7800972" cy="642918"/>
          </a:xfrm>
          <a:prstGeom prst="rect">
            <a:avLst/>
          </a:prstGeom>
        </p:spPr>
        <p:txBody>
          <a:bodyPr/>
          <a:lstStyle>
            <a:lvl1pPr algn="l">
              <a:defRPr sz="3200">
                <a:solidFill>
                  <a:srgbClr val="760000"/>
                </a:solidFill>
                <a:latin typeface="HY울릉도B" pitchFamily="18" charset="-127"/>
                <a:ea typeface="HY울릉도B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692696"/>
            <a:ext cx="8229600" cy="724942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fr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133056"/>
          </a:xfrm>
        </p:spPr>
        <p:txBody>
          <a:bodyPr>
            <a:normAutofit/>
          </a:bodyPr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fr-CA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C3FE4FA-2751-4B53-BE2E-574FDDD7B13D}" type="datetimeFigureOut">
              <a:rPr lang="fr-FR" altLang="ko-KR"/>
              <a:pPr/>
              <a:t>07/06/2021</a:t>
            </a:fld>
            <a:endParaRPr lang="fr-CA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fr-CA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DCC3AEE-1F5C-4F20-82E2-C601497823CB}" type="slidenum">
              <a:rPr lang="fr-CA"/>
              <a:pPr/>
              <a:t>‹#›</a:t>
            </a:fld>
            <a:endParaRPr lang="fr-CA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  <a:endParaRPr lang="fr-CA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6876A77-C90C-41BF-B4C6-352C28BD677E}" type="datetimeFigureOut">
              <a:rPr lang="fr-FR" altLang="ko-KR"/>
              <a:pPr/>
              <a:t>07/06/2021</a:t>
            </a:fld>
            <a:endParaRPr lang="fr-CA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fr-CA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774D59B-322F-428B-AC68-9D539CABA7FE}" type="slidenum">
              <a:rPr lang="fr-CA"/>
              <a:pPr/>
              <a:t>‹#›</a:t>
            </a:fld>
            <a:endParaRPr lang="fr-CA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fr-CA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fr-CA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fr-CA"/>
          </a:p>
        </p:txBody>
      </p:sp>
      <p:sp>
        <p:nvSpPr>
          <p:cNvPr id="5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3E02629-0B35-449F-8A8F-6FD73B27D76C}" type="datetimeFigureOut">
              <a:rPr lang="fr-FR" altLang="ko-KR"/>
              <a:pPr/>
              <a:t>07/06/2021</a:t>
            </a:fld>
            <a:endParaRPr lang="fr-CA"/>
          </a:p>
        </p:txBody>
      </p:sp>
      <p:sp>
        <p:nvSpPr>
          <p:cNvPr id="6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fr-CA"/>
          </a:p>
        </p:txBody>
      </p:sp>
      <p:sp>
        <p:nvSpPr>
          <p:cNvPr id="7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8714D19-B75E-4862-B39B-314D6A8C7165}" type="slidenum">
              <a:rPr lang="fr-CA"/>
              <a:pPr/>
              <a:t>‹#›</a:t>
            </a:fld>
            <a:endParaRPr lang="fr-CA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fr-CA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>
                <a:solidFill>
                  <a:schemeClr val="bg2"/>
                </a:solidFill>
              </a:defRPr>
            </a:lvl1pPr>
            <a:lvl2pPr>
              <a:defRPr sz="2000">
                <a:solidFill>
                  <a:schemeClr val="bg2"/>
                </a:solidFill>
              </a:defRPr>
            </a:lvl2pPr>
            <a:lvl3pPr>
              <a:defRPr sz="1800">
                <a:solidFill>
                  <a:schemeClr val="bg2"/>
                </a:solidFill>
              </a:defRPr>
            </a:lvl3pPr>
            <a:lvl4pPr>
              <a:defRPr sz="1600">
                <a:solidFill>
                  <a:schemeClr val="bg2"/>
                </a:solidFill>
              </a:defRPr>
            </a:lvl4pPr>
            <a:lvl5pPr>
              <a:defRPr sz="1600">
                <a:solidFill>
                  <a:schemeClr val="bg2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fr-CA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>
                <a:solidFill>
                  <a:schemeClr val="bg2"/>
                </a:solidFill>
              </a:defRPr>
            </a:lvl1pPr>
            <a:lvl2pPr>
              <a:defRPr sz="2000">
                <a:solidFill>
                  <a:schemeClr val="bg2"/>
                </a:solidFill>
              </a:defRPr>
            </a:lvl2pPr>
            <a:lvl3pPr>
              <a:defRPr sz="1800">
                <a:solidFill>
                  <a:schemeClr val="bg2"/>
                </a:solidFill>
              </a:defRPr>
            </a:lvl3pPr>
            <a:lvl4pPr>
              <a:defRPr sz="1600">
                <a:solidFill>
                  <a:schemeClr val="bg2"/>
                </a:solidFill>
              </a:defRPr>
            </a:lvl4pPr>
            <a:lvl5pPr>
              <a:defRPr sz="1600">
                <a:solidFill>
                  <a:schemeClr val="bg2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fr-CA" dirty="0"/>
          </a:p>
        </p:txBody>
      </p:sp>
      <p:sp>
        <p:nvSpPr>
          <p:cNvPr id="7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68EC13A-6950-4617-9488-26204DE433F1}" type="datetimeFigureOut">
              <a:rPr lang="fr-FR" altLang="ko-KR"/>
              <a:pPr/>
              <a:t>07/06/2021</a:t>
            </a:fld>
            <a:endParaRPr lang="fr-CA"/>
          </a:p>
        </p:txBody>
      </p:sp>
      <p:sp>
        <p:nvSpPr>
          <p:cNvPr id="8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fr-CA"/>
          </a:p>
        </p:txBody>
      </p:sp>
      <p:sp>
        <p:nvSpPr>
          <p:cNvPr id="9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A464541-611E-43F7-A28F-4895303BF267}" type="slidenum">
              <a:rPr lang="fr-CA"/>
              <a:pPr/>
              <a:t>‹#›</a:t>
            </a:fld>
            <a:endParaRPr lang="fr-CA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fr-CA"/>
          </a:p>
        </p:txBody>
      </p:sp>
      <p:sp>
        <p:nvSpPr>
          <p:cNvPr id="3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E66602C-0C42-4959-857B-69FB7768F5CF}" type="datetimeFigureOut">
              <a:rPr lang="fr-FR" altLang="ko-KR"/>
              <a:pPr/>
              <a:t>07/06/2021</a:t>
            </a:fld>
            <a:endParaRPr lang="fr-CA"/>
          </a:p>
        </p:txBody>
      </p:sp>
      <p:sp>
        <p:nvSpPr>
          <p:cNvPr id="4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fr-CA"/>
          </a:p>
        </p:txBody>
      </p:sp>
      <p:sp>
        <p:nvSpPr>
          <p:cNvPr id="5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9ED6B69-39BB-40A8-9C6A-693A0B440DA0}" type="slidenum">
              <a:rPr lang="fr-CA"/>
              <a:pPr/>
              <a:t>‹#›</a:t>
            </a:fld>
            <a:endParaRPr lang="fr-CA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7B8876-2A93-410A-8BEA-AD1608F0000D}" type="datetimeFigureOut">
              <a:rPr lang="fr-FR" altLang="ko-KR"/>
              <a:pPr/>
              <a:t>07/06/2021</a:t>
            </a:fld>
            <a:endParaRPr lang="fr-CA"/>
          </a:p>
        </p:txBody>
      </p:sp>
      <p:sp>
        <p:nvSpPr>
          <p:cNvPr id="3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fr-CA"/>
          </a:p>
        </p:txBody>
      </p:sp>
      <p:sp>
        <p:nvSpPr>
          <p:cNvPr id="4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97753C3-7E3C-4B4D-B35D-C5ED35579727}" type="slidenum">
              <a:rPr lang="fr-CA"/>
              <a:pPr/>
              <a:t>‹#›</a:t>
            </a:fld>
            <a:endParaRPr lang="fr-CA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  <a:endParaRPr lang="fr-CA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fr-CA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A1928B2-BF72-4EE1-82E0-37964A8919D2}" type="datetimeFigureOut">
              <a:rPr lang="fr-FR" altLang="ko-KR"/>
              <a:pPr/>
              <a:t>07/06/2021</a:t>
            </a:fld>
            <a:endParaRPr lang="fr-CA"/>
          </a:p>
        </p:txBody>
      </p:sp>
      <p:sp>
        <p:nvSpPr>
          <p:cNvPr id="6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fr-CA"/>
          </a:p>
        </p:txBody>
      </p:sp>
      <p:sp>
        <p:nvSpPr>
          <p:cNvPr id="7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266132C-340B-49CD-A454-23FF57B2DB3A}" type="slidenum">
              <a:rPr lang="fr-CA"/>
              <a:pPr/>
              <a:t>‹#›</a:t>
            </a:fld>
            <a:endParaRPr lang="fr-CA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  <a:endParaRPr lang="fr-CA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ko-KR" altLang="en-US" noProof="0"/>
              <a:t>그림을 추가하려면 아이콘을 클릭하십시오</a:t>
            </a:r>
            <a:endParaRPr lang="fr-CA" noProof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6B4BA85-B92F-4AF1-9007-B5BE4FF80804}" type="datetimeFigureOut">
              <a:rPr lang="fr-FR" altLang="ko-KR"/>
              <a:pPr/>
              <a:t>07/06/2021</a:t>
            </a:fld>
            <a:endParaRPr lang="fr-CA"/>
          </a:p>
        </p:txBody>
      </p:sp>
      <p:sp>
        <p:nvSpPr>
          <p:cNvPr id="6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fr-CA"/>
          </a:p>
        </p:txBody>
      </p:sp>
      <p:sp>
        <p:nvSpPr>
          <p:cNvPr id="7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8CD3EE2-DB8A-4F0E-8882-12540AAA5547}" type="slidenum">
              <a:rPr lang="fr-CA"/>
              <a:pPr/>
              <a:t>‹#›</a:t>
            </a:fld>
            <a:endParaRPr lang="fr-CA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4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Espace réservé du titre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altLang="ko-KR" dirty="0"/>
              <a:t>Cliquez pour modifier le style du titre</a:t>
            </a:r>
            <a:endParaRPr lang="fr-CA" dirty="0"/>
          </a:p>
        </p:txBody>
      </p:sp>
      <p:sp>
        <p:nvSpPr>
          <p:cNvPr id="1027" name="Espace réservé du texte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altLang="ko-KR"/>
              <a:t>Cliquez pour modifier les styles du texte du masque</a:t>
            </a:r>
          </a:p>
          <a:p>
            <a:pPr lvl="1"/>
            <a:r>
              <a:rPr lang="fr-FR" altLang="ko-KR"/>
              <a:t>Deuxième niveau</a:t>
            </a:r>
          </a:p>
          <a:p>
            <a:pPr lvl="2"/>
            <a:r>
              <a:rPr lang="fr-FR" altLang="ko-KR"/>
              <a:t>Troisième niveau</a:t>
            </a:r>
          </a:p>
          <a:p>
            <a:pPr lvl="3"/>
            <a:r>
              <a:rPr lang="fr-FR" altLang="ko-KR"/>
              <a:t>Quatrième niveau</a:t>
            </a:r>
          </a:p>
          <a:p>
            <a:pPr lvl="4"/>
            <a:r>
              <a:rPr lang="fr-FR" altLang="ko-KR"/>
              <a:t>Cinquième niveau</a:t>
            </a:r>
            <a:endParaRPr lang="fr-CA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  <a:latin typeface="Calibri" pitchFamily="34" charset="0"/>
                <a:ea typeface="굴림" charset="-127"/>
              </a:defRPr>
            </a:lvl1pPr>
          </a:lstStyle>
          <a:p>
            <a:fld id="{CA07F800-E115-46FC-849F-1D5ECFADE836}" type="datetimeFigureOut">
              <a:rPr lang="fr-FR" altLang="ko-KR"/>
              <a:pPr/>
              <a:t>07/06/2021</a:t>
            </a:fld>
            <a:endParaRPr lang="fr-CA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898989"/>
                </a:solidFill>
                <a:latin typeface="Calibri" pitchFamily="34" charset="0"/>
              </a:defRPr>
            </a:lvl1pPr>
          </a:lstStyle>
          <a:p>
            <a:endParaRPr lang="fr-CA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Calibri" pitchFamily="34" charset="0"/>
              </a:defRPr>
            </a:lvl1pPr>
          </a:lstStyle>
          <a:p>
            <a:fld id="{8C8B5F21-727E-4F14-82A1-1E7D074EC992}" type="slidenum">
              <a:rPr lang="fr-CA"/>
              <a:pPr/>
              <a:t>‹#›</a:t>
            </a:fld>
            <a:endParaRPr lang="fr-C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rtl="0" eaLnBrk="1" fontAlgn="base" latinLnBrk="1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1" fontAlgn="base" latinLnBrk="1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latinLnBrk="1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latinLnBrk="1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latinLnBrk="1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latinLnBrk="1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re 1"/>
          <p:cNvSpPr>
            <a:spLocks noGrp="1"/>
          </p:cNvSpPr>
          <p:nvPr>
            <p:ph type="ctrTitle"/>
          </p:nvPr>
        </p:nvSpPr>
        <p:spPr>
          <a:xfrm>
            <a:off x="685800" y="1916832"/>
            <a:ext cx="7772400" cy="885825"/>
          </a:xfrm>
        </p:spPr>
        <p:txBody>
          <a:bodyPr/>
          <a:lstStyle/>
          <a:p>
            <a:r>
              <a:rPr lang="ko-KR" altLang="en-US" sz="5400" b="1" dirty="0">
                <a:solidFill>
                  <a:schemeClr val="bg1"/>
                </a:solidFill>
              </a:rPr>
              <a:t>스마트 신호등</a:t>
            </a:r>
            <a:endParaRPr lang="fr-CA" sz="5400" b="1" dirty="0">
              <a:solidFill>
                <a:schemeClr val="bg1"/>
              </a:solidFill>
            </a:endParaRPr>
          </a:p>
        </p:txBody>
      </p:sp>
      <p:sp>
        <p:nvSpPr>
          <p:cNvPr id="2051" name="Sous-titre 2"/>
          <p:cNvSpPr>
            <a:spLocks noGrp="1"/>
          </p:cNvSpPr>
          <p:nvPr>
            <p:ph type="subTitle" idx="1"/>
          </p:nvPr>
        </p:nvSpPr>
        <p:spPr>
          <a:xfrm>
            <a:off x="5436096" y="4581128"/>
            <a:ext cx="2897986" cy="1008112"/>
          </a:xfrm>
        </p:spPr>
        <p:txBody>
          <a:bodyPr/>
          <a:lstStyle/>
          <a:p>
            <a:pPr algn="r"/>
            <a:r>
              <a:rPr lang="en-US" sz="1200" b="1" dirty="0">
                <a:solidFill>
                  <a:schemeClr val="bg1"/>
                </a:solidFill>
                <a:latin typeface="맑은고딕"/>
              </a:rPr>
              <a:t>1612022 </a:t>
            </a:r>
            <a:r>
              <a:rPr lang="ko-KR" altLang="en-US" sz="1200" b="1" dirty="0">
                <a:solidFill>
                  <a:schemeClr val="bg1"/>
                </a:solidFill>
                <a:latin typeface="맑은고딕"/>
              </a:rPr>
              <a:t>김성민</a:t>
            </a:r>
            <a:endParaRPr lang="en-US" altLang="ko-KR" sz="1200" b="1" dirty="0">
              <a:solidFill>
                <a:schemeClr val="bg1"/>
              </a:solidFill>
              <a:latin typeface="맑은고딕"/>
            </a:endParaRPr>
          </a:p>
          <a:p>
            <a:pPr algn="r"/>
            <a:r>
              <a:rPr lang="en-US" sz="1200" b="1" dirty="0">
                <a:solidFill>
                  <a:schemeClr val="bg1"/>
                </a:solidFill>
                <a:latin typeface="맑은고딕"/>
              </a:rPr>
              <a:t>1512052 </a:t>
            </a:r>
            <a:r>
              <a:rPr lang="ko-KR" altLang="en-US" sz="1200" b="1" dirty="0" err="1">
                <a:solidFill>
                  <a:schemeClr val="bg1"/>
                </a:solidFill>
                <a:latin typeface="맑은고딕"/>
              </a:rPr>
              <a:t>서보민</a:t>
            </a:r>
            <a:endParaRPr lang="en-US" sz="1200" b="1" dirty="0">
              <a:solidFill>
                <a:schemeClr val="bg1"/>
              </a:solidFill>
              <a:latin typeface="맑은고딕"/>
            </a:endParaRPr>
          </a:p>
          <a:p>
            <a:pPr algn="r"/>
            <a:r>
              <a:rPr lang="en-US" sz="1200" b="1" dirty="0">
                <a:solidFill>
                  <a:schemeClr val="bg1"/>
                </a:solidFill>
                <a:latin typeface="맑은고딕"/>
              </a:rPr>
              <a:t>1912102 </a:t>
            </a:r>
            <a:r>
              <a:rPr lang="ko-KR" altLang="en-US" sz="1200" b="1" dirty="0" err="1">
                <a:solidFill>
                  <a:schemeClr val="bg1"/>
                </a:solidFill>
                <a:latin typeface="맑은고딕"/>
              </a:rPr>
              <a:t>김령은</a:t>
            </a:r>
            <a:endParaRPr lang="en-US" sz="1200" b="1" dirty="0">
              <a:solidFill>
                <a:schemeClr val="bg1"/>
              </a:solidFill>
              <a:latin typeface="맑은고딕"/>
            </a:endParaRPr>
          </a:p>
          <a:p>
            <a:pPr algn="r"/>
            <a:r>
              <a:rPr lang="en-US" sz="1200" b="1" dirty="0">
                <a:solidFill>
                  <a:schemeClr val="bg1"/>
                </a:solidFill>
                <a:latin typeface="맑은고딕"/>
              </a:rPr>
              <a:t>1912110 </a:t>
            </a:r>
            <a:r>
              <a:rPr lang="ko-KR" altLang="en-US" sz="1200" b="1" dirty="0" err="1">
                <a:solidFill>
                  <a:schemeClr val="bg1"/>
                </a:solidFill>
                <a:latin typeface="맑은고딕"/>
              </a:rPr>
              <a:t>오유림</a:t>
            </a:r>
            <a:endParaRPr lang="en-US" sz="1200" b="1" dirty="0">
              <a:solidFill>
                <a:schemeClr val="bg1"/>
              </a:solidFill>
              <a:latin typeface="맑은고딕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sz="3600" dirty="0"/>
              <a:t>개발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980728"/>
            <a:ext cx="4608512" cy="345638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E62B4F1-A33C-4C4F-9E25-1193EC34F72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968" y="2420888"/>
            <a:ext cx="4104456" cy="3168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6268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sz="3600" dirty="0"/>
              <a:t>개발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980728"/>
            <a:ext cx="3816424" cy="3816424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7905" y="2060848"/>
            <a:ext cx="4608512" cy="3501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4030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sz="3600" dirty="0"/>
              <a:t>개발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1100741"/>
            <a:ext cx="3312368" cy="434448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8" y="980728"/>
            <a:ext cx="3579081" cy="4608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6219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sz="3600" dirty="0"/>
              <a:t>개발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934" y="1196752"/>
            <a:ext cx="5486132" cy="41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0105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sz="3600" dirty="0"/>
              <a:t>시연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928662" y="2780928"/>
            <a:ext cx="71768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bg1"/>
                </a:solidFill>
                <a:latin typeface="+mj-ea"/>
                <a:ea typeface="+mj-ea"/>
              </a:rPr>
              <a:t>시연</a:t>
            </a:r>
          </a:p>
        </p:txBody>
      </p:sp>
    </p:spTree>
    <p:extLst>
      <p:ext uri="{BB962C8B-B14F-4D97-AF65-F5344CB8AC3E}">
        <p14:creationId xmlns:p14="http://schemas.microsoft.com/office/powerpoint/2010/main" val="17448752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sz="3600" dirty="0"/>
              <a:t>Q&amp;A</a:t>
            </a:r>
            <a:endParaRPr lang="ko-KR" altLang="en-US" sz="3600" dirty="0"/>
          </a:p>
        </p:txBody>
      </p:sp>
      <p:sp>
        <p:nvSpPr>
          <p:cNvPr id="3" name="TextBox 2"/>
          <p:cNvSpPr txBox="1"/>
          <p:nvPr/>
        </p:nvSpPr>
        <p:spPr>
          <a:xfrm>
            <a:off x="928662" y="2780928"/>
            <a:ext cx="71768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  <a:latin typeface="+mj-ea"/>
                <a:ea typeface="+mj-ea"/>
              </a:rPr>
              <a:t>Q&amp;A</a:t>
            </a:r>
            <a:endParaRPr lang="ko-KR" altLang="en-US" sz="4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1152246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sz="3600" dirty="0"/>
              <a:t>목차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43608" y="1196752"/>
            <a:ext cx="648072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ko-KR" altLang="en-US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동기</a:t>
            </a:r>
            <a:endParaRPr lang="en-US" altLang="ko-KR" sz="28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buFont typeface="+mj-lt"/>
              <a:buAutoNum type="arabicPeriod"/>
            </a:pPr>
            <a:endParaRPr lang="en-US" altLang="ko-KR" sz="28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동작 메커니즘</a:t>
            </a:r>
            <a:endParaRPr lang="en-US" altLang="ko-KR" sz="28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buFont typeface="+mj-lt"/>
              <a:buAutoNum type="arabicPeriod"/>
            </a:pPr>
            <a:endParaRPr lang="en-US" altLang="ko-KR" sz="28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</a:t>
            </a:r>
            <a:endParaRPr lang="en-US" altLang="ko-KR" sz="28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buFont typeface="+mj-lt"/>
              <a:buAutoNum type="arabicPeriod"/>
            </a:pPr>
            <a:endParaRPr lang="en-US" altLang="ko-KR" sz="28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시연</a:t>
            </a:r>
            <a:endParaRPr lang="en-US" altLang="ko-KR" sz="28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buFont typeface="+mj-lt"/>
              <a:buAutoNum type="arabicPeriod"/>
            </a:pPr>
            <a:endParaRPr lang="en-US" altLang="ko-KR" sz="28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ko-KR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Q&amp;A</a:t>
            </a:r>
            <a:endParaRPr lang="ko-KR" altLang="en-US" sz="28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94744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sz="3600" dirty="0"/>
              <a:t>동기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9014" y="1216149"/>
            <a:ext cx="2771378" cy="415706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714" y="1412776"/>
            <a:ext cx="3711302" cy="3711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1960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sz="3600" dirty="0"/>
              <a:t>동작 메커니즘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0467" y="836712"/>
            <a:ext cx="5037361" cy="571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564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sz="3600" dirty="0"/>
              <a:t>개발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280859F-DA21-46C9-BAA9-926816F0C0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696" y="1052736"/>
            <a:ext cx="5328592" cy="443582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380312" y="5053826"/>
            <a:ext cx="158417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  <a:latin typeface="+mj-ea"/>
                <a:ea typeface="+mj-ea"/>
              </a:rPr>
              <a:t>[</a:t>
            </a:r>
            <a:r>
              <a:rPr lang="ko-KR" altLang="en-US" sz="2500" b="1" dirty="0">
                <a:solidFill>
                  <a:schemeClr val="bg1"/>
                </a:solidFill>
                <a:latin typeface="+mj-ea"/>
                <a:ea typeface="+mj-ea"/>
              </a:rPr>
              <a:t>구상</a:t>
            </a:r>
            <a:r>
              <a:rPr lang="en-US" altLang="ko-KR" sz="2500" b="1" dirty="0">
                <a:solidFill>
                  <a:schemeClr val="bg1"/>
                </a:solidFill>
                <a:latin typeface="+mj-ea"/>
                <a:ea typeface="+mj-ea"/>
              </a:rPr>
              <a:t>]</a:t>
            </a:r>
            <a:endParaRPr lang="ko-KR" altLang="en-US" sz="25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" name="타원 1"/>
          <p:cNvSpPr/>
          <p:nvPr/>
        </p:nvSpPr>
        <p:spPr>
          <a:xfrm>
            <a:off x="4829148" y="3429000"/>
            <a:ext cx="432048" cy="4320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 flipV="1">
            <a:off x="5165445" y="2837998"/>
            <a:ext cx="720080" cy="64807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796136" y="2519849"/>
            <a:ext cx="1134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터치센서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3347864" y="4149080"/>
            <a:ext cx="432048" cy="4320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/>
          <p:cNvCxnSpPr>
            <a:stCxn id="9" idx="6"/>
            <a:endCxn id="7" idx="2"/>
          </p:cNvCxnSpPr>
          <p:nvPr/>
        </p:nvCxnSpPr>
        <p:spPr>
          <a:xfrm flipV="1">
            <a:off x="3779912" y="2889181"/>
            <a:ext cx="2583598" cy="147592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 flipH="1" flipV="1">
            <a:off x="3275856" y="2060848"/>
            <a:ext cx="288032" cy="110118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632129" y="1691516"/>
            <a:ext cx="1575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LED 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스트립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타원 14"/>
          <p:cNvSpPr/>
          <p:nvPr/>
        </p:nvSpPr>
        <p:spPr>
          <a:xfrm rot="1701540">
            <a:off x="4111692" y="3352891"/>
            <a:ext cx="447112" cy="843629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연결선 17"/>
          <p:cNvCxnSpPr>
            <a:stCxn id="15" idx="5"/>
          </p:cNvCxnSpPr>
          <p:nvPr/>
        </p:nvCxnSpPr>
        <p:spPr>
          <a:xfrm>
            <a:off x="4332679" y="4112264"/>
            <a:ext cx="496469" cy="75689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482338" y="4869160"/>
            <a:ext cx="1366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바리게이트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98144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sz="3600" dirty="0"/>
              <a:t>개발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662" y="1844824"/>
            <a:ext cx="7408408" cy="2664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127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sz="3600" dirty="0"/>
              <a:t>개발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980728"/>
            <a:ext cx="3486513" cy="458444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3848" y="883249"/>
            <a:ext cx="2751041" cy="477940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4088" y="953946"/>
            <a:ext cx="3152114" cy="4638008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02453BA-B34B-46F3-846A-7A0156106518}"/>
              </a:ext>
            </a:extLst>
          </p:cNvPr>
          <p:cNvSpPr/>
          <p:nvPr/>
        </p:nvSpPr>
        <p:spPr>
          <a:xfrm>
            <a:off x="1259510" y="2786161"/>
            <a:ext cx="576064" cy="144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53757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sz="3600" dirty="0"/>
              <a:t>개발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584176"/>
            <a:ext cx="2463738" cy="328498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848" y="1747040"/>
            <a:ext cx="2287584" cy="305011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832" y="1196752"/>
            <a:ext cx="3145278" cy="4193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3502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sz="3600" dirty="0"/>
              <a:t>개발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662" y="1152128"/>
            <a:ext cx="3111810" cy="414908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2475" y="994335"/>
            <a:ext cx="3899925" cy="292494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8525" y="3312368"/>
            <a:ext cx="2939819" cy="2204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14412"/>
      </p:ext>
    </p:extLst>
  </p:cSld>
  <p:clrMapOvr>
    <a:masterClrMapping/>
  </p:clrMapOvr>
</p:sld>
</file>

<file path=ppt/theme/theme1.xml><?xml version="1.0" encoding="utf-8"?>
<a:theme xmlns:a="http://schemas.openxmlformats.org/drawingml/2006/main" name="1주차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2">
      <a:majorFont>
        <a:latin typeface="Times New Roman"/>
        <a:ea typeface="맑은 고딕"/>
        <a:cs typeface=""/>
      </a:majorFont>
      <a:minorFont>
        <a:latin typeface="Times New Roman"/>
        <a:ea typeface="돋움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3375</TotalTime>
  <Words>88</Words>
  <Application>Microsoft Office PowerPoint</Application>
  <PresentationFormat>화면 슬라이드 쇼(4:3)</PresentationFormat>
  <Paragraphs>37</Paragraphs>
  <Slides>15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7" baseType="lpstr">
      <vt:lpstr>HY울릉도B</vt:lpstr>
      <vt:lpstr>HY헤드라인M</vt:lpstr>
      <vt:lpstr>굴림</vt:lpstr>
      <vt:lpstr>나눔바른고딕</vt:lpstr>
      <vt:lpstr>돋움체</vt:lpstr>
      <vt:lpstr>맑은 고딕</vt:lpstr>
      <vt:lpstr>맑은고딕</vt:lpstr>
      <vt:lpstr>Arial</vt:lpstr>
      <vt:lpstr>Calibri</vt:lpstr>
      <vt:lpstr>Times New Roman</vt:lpstr>
      <vt:lpstr>Wingdings</vt:lpstr>
      <vt:lpstr>1주차</vt:lpstr>
      <vt:lpstr>스마트 신호등</vt:lpstr>
      <vt:lpstr>목차</vt:lpstr>
      <vt:lpstr>동기</vt:lpstr>
      <vt:lpstr>동작 메커니즘</vt:lpstr>
      <vt:lpstr>개발</vt:lpstr>
      <vt:lpstr>개발</vt:lpstr>
      <vt:lpstr>개발</vt:lpstr>
      <vt:lpstr>개발</vt:lpstr>
      <vt:lpstr>개발</vt:lpstr>
      <vt:lpstr>개발</vt:lpstr>
      <vt:lpstr>개발</vt:lpstr>
      <vt:lpstr>개발</vt:lpstr>
      <vt:lpstr>개발</vt:lpstr>
      <vt:lpstr>시연</vt:lpstr>
      <vt:lpstr>Q&amp;A</vt:lpstr>
    </vt:vector>
  </TitlesOfParts>
  <Company>Toshiba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컴퓨터 프로그래밍</dc:title>
  <dc:creator>Stasera</dc:creator>
  <cp:lastModifiedBy>김성민</cp:lastModifiedBy>
  <cp:revision>273</cp:revision>
  <dcterms:created xsi:type="dcterms:W3CDTF">2012-09-04T06:43:02Z</dcterms:created>
  <dcterms:modified xsi:type="dcterms:W3CDTF">2021-06-06T23:57:32Z</dcterms:modified>
</cp:coreProperties>
</file>